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3" r:id="rId22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36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5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82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34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70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15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01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71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40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03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34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EE4F-C7C6-4382-8787-0D0078E3A864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2AEDB-C3CC-4200-8D07-31FD8F73CF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07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14475" y="1503363"/>
            <a:ext cx="9144000" cy="1411287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Was geht?“ </a:t>
            </a:r>
            <a:br>
              <a:rPr lang="de-DE" sz="4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proudly</a:t>
            </a:r>
            <a:r>
              <a:rPr lang="de-DE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presents</a:t>
            </a:r>
            <a:r>
              <a:rPr lang="de-DE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0050" y="3602038"/>
            <a:ext cx="11372850" cy="1655762"/>
          </a:xfrm>
        </p:spPr>
        <p:txBody>
          <a:bodyPr>
            <a:noAutofit/>
          </a:bodyPr>
          <a:lstStyle/>
          <a:p>
            <a:r>
              <a:rPr lang="de-DE" sz="8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Schwabing Puzzle…</a:t>
            </a:r>
            <a:endParaRPr lang="de-DE" sz="8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1872" y="29878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…Apropos Sicherheit?...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…Da hilft eigentlich nur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nachsitzen - also zurück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 die „Schule“…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Wie hat der Typ hier denn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überhaupt jemals ein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Diplomzeugnis erhalten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können?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Nanana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also sicher ist </a:t>
            </a:r>
            <a:b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nix bei dem…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75" y="928573"/>
            <a:ext cx="4078577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So </a:t>
            </a: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sehen </a:t>
            </a: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heute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moderne Unis aus: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Keller Labyrinthe, „Bildende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“ und „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sikpädagogik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“…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8" y="4589885"/>
            <a:ext cx="2278303" cy="17087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636" y="2037164"/>
            <a:ext cx="3284945" cy="24637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43" y="2249166"/>
            <a:ext cx="2377849" cy="17833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50" y="2249166"/>
            <a:ext cx="2377850" cy="17833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" y="2249166"/>
            <a:ext cx="2376322" cy="17822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9622" y="4847349"/>
            <a:ext cx="634648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…auf uns wirkt der Uni-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Schweinchenbau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felsenhart…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00" y="2161309"/>
            <a:ext cx="4614981" cy="34612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1" y="2161309"/>
            <a:ext cx="4614981" cy="34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8963" y="9008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naja, stimmt nicht ganz: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Juli und Alex fühlen sich wie im Himmel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 Erden…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09" y="2720197"/>
            <a:ext cx="4449010" cy="321407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78" y="2720197"/>
            <a:ext cx="2320983" cy="32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5221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ne Menge Kunst gab´s dort auch…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…und zwar für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umme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7" y="2561053"/>
            <a:ext cx="2907442" cy="31516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79" y="2561053"/>
            <a:ext cx="2226132" cy="31516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11" y="2561053"/>
            <a:ext cx="2181001" cy="31516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90" y="2561052"/>
            <a:ext cx="2655198" cy="31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678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trotzdem haben wir den Sonderpädagogen gleich mal die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Schoki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weggefuttert…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21" y="1893454"/>
            <a:ext cx="6015952" cy="45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Aber: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Sind das wirklich noch Studenten?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4" y="1910191"/>
            <a:ext cx="6595334" cy="476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5909" y="6976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Unser Highlight im coolen Schwabing war aber nicht die Uni – sondern ein Sonnenbrillen-Automat…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52" y="2198255"/>
            <a:ext cx="3093352" cy="41244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8" y="2346037"/>
            <a:ext cx="2982516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 denn Tarnung muss sein - Wir fallen bei der örtlichen Durchschnitts-Bevölkerung gar nicht mehr auf…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46" y="2004650"/>
            <a:ext cx="2431379" cy="33662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2964" y="2004648"/>
            <a:ext cx="2431058" cy="33662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3925" y="2004649"/>
            <a:ext cx="2431753" cy="336629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022" y="2004647"/>
            <a:ext cx="2431807" cy="33662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5080" y="2004646"/>
            <a:ext cx="2431852" cy="3366291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339273" y="5684895"/>
            <a:ext cx="10148454" cy="887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327" y="14121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Oh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…der schon wieder...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…Schwabing ist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also auch schon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verseucht…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10" y="1856510"/>
            <a:ext cx="4993069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8963" y="771525"/>
            <a:ext cx="10515600" cy="1325563"/>
          </a:xfrm>
        </p:spPr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…es gibt überall etwas zu entdecken 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36" y="4131393"/>
            <a:ext cx="2638136" cy="21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dann noch schnell zwei Model-Aufnahmen und nix wie heim, da ist`s am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scheensten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" y="1803146"/>
            <a:ext cx="6575733" cy="47500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63" y="1803146"/>
            <a:ext cx="3430746" cy="47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1327" y="22308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und was genau hat das jetzt eigentlich mit einem Puzzle zu tun?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Antwort erfährst Du in der nächsten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„Was geht?“ Ausgabe im Mai 2019…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27" y="4158776"/>
            <a:ext cx="3215808" cy="19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auch in Schwabing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49" y="2428874"/>
            <a:ext cx="4158095" cy="32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8963" y="494435"/>
            <a:ext cx="10515600" cy="1694584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Vorher aber noch in der Goethestraße gesichtet: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Helge Schneider beim Rauchen…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67" y="2944182"/>
            <a:ext cx="2509337" cy="33457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30" y="2944182"/>
            <a:ext cx="2509337" cy="33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da kam gleich die Feuerwehr…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54" y="1812637"/>
            <a:ext cx="6271491" cy="47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8055" y="11594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…Drei der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„Masters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(e)“</a:t>
            </a:r>
            <a:b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am Startpunkt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unserer Tour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durch einen „fremden“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Stadtteil..…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0" y="414866"/>
            <a:ext cx="4271240" cy="56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582" y="1699490"/>
            <a:ext cx="6892636" cy="1325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Häh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„Masters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(e)“?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Sorry…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egg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77" y="1126836"/>
            <a:ext cx="4062845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8963" y="10855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puh!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rstmal schnell Street-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dancen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und Sozialraum-Checken in der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Leopoldstrasse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41" y="2503054"/>
            <a:ext cx="3266209" cy="43549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59" y="2503054"/>
            <a:ext cx="3281727" cy="43756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1532" y="2503054"/>
            <a:ext cx="3331882" cy="44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218" y="25541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 huch,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ist das wirklich ein laufender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Riese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 der anderen Straßenseite?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…Schnell!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 Sicherheit!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42" y="1348509"/>
            <a:ext cx="3650672" cy="48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Breitbild</PresentationFormat>
  <Paragraphs>22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</vt:lpstr>
      <vt:lpstr>„Was geht?“   proudly presents:</vt:lpstr>
      <vt:lpstr>…es gibt überall etwas zu entdecken …</vt:lpstr>
      <vt:lpstr>… auch in Schwabing </vt:lpstr>
      <vt:lpstr> … Vorher aber noch in der Goethestraße gesichtet:   Helge Schneider beim Rauchen…</vt:lpstr>
      <vt:lpstr>… da kam gleich die Feuerwehr…</vt:lpstr>
      <vt:lpstr>     …Drei der  „Masters of the Univers (e)“   am Startpunkt  unserer Tour  durch einen „fremden“ Stadtteil..…</vt:lpstr>
      <vt:lpstr>  Häh?   „Masters of the Univers(e)“?  Sorry…  &gt; My english is not the yellow from the egg </vt:lpstr>
      <vt:lpstr>… puh! Erstmal schnell Street-dancen und Sozialraum-Checken in der Leopoldstrasse… </vt:lpstr>
      <vt:lpstr>… huch,   ist das wirklich ein laufender  Riese  auf der anderen Straßenseite?   …Schnell!   In Sicherheit!</vt:lpstr>
      <vt:lpstr>…Apropos Sicherheit?...  …Da hilft eigentlich nur  nachsitzen - also zurück  in die „Schule“…  Wie hat der Typ hier denn  überhaupt jemals ein  Diplomzeugnis erhalten  können?   Nanana, also sicher ist  nix bei dem… </vt:lpstr>
      <vt:lpstr>… So sehen heute moderne Unis aus: Keller Labyrinthe, „Bildende Künst“ und „Müsikpädagogik“…</vt:lpstr>
      <vt:lpstr>…auf uns wirkt der Uni-Schweinchenbau felsenhart…</vt:lpstr>
      <vt:lpstr>… naja, stimmt nicht ganz:  Juli und Alex fühlen sich wie im Himmel auf Erden…</vt:lpstr>
      <vt:lpstr>… ne Menge Kunst gab´s dort auch…   …und zwar für umme…</vt:lpstr>
      <vt:lpstr>… trotzdem haben wir den Sonderpädagogen gleich mal die Schoki weggefuttert… </vt:lpstr>
      <vt:lpstr>… Aber:  Sind das wirklich noch Studenten?</vt:lpstr>
      <vt:lpstr>… Unser Highlight im coolen Schwabing war aber nicht die Uni – sondern ein Sonnenbrillen-Automat… </vt:lpstr>
      <vt:lpstr>… denn Tarnung muss sein - Wir fallen bei der örtlichen Durchschnitts-Bevölkerung gar nicht mehr auf…</vt:lpstr>
      <vt:lpstr>   … Oh my god!   …der schon wieder...   …Schwabing ist  also auch schon  verseucht…</vt:lpstr>
      <vt:lpstr>… dann noch schnell zwei Model-Aufnahmen und nix wie heim, da ist`s am scheensten </vt:lpstr>
      <vt:lpstr>… und was genau hat das jetzt eigentlich mit einem Puzzle zu tun?  Die Antwort erfährst Du in der nächsten  „Was geht?“ Ausgabe im Mai 2019… 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„Was geht?“   proudly presents:</dc:title>
  <dc:creator>Jörg AD</dc:creator>
  <cp:lastModifiedBy>Jörg AD</cp:lastModifiedBy>
  <cp:revision>15</cp:revision>
  <cp:lastPrinted>2019-04-11T07:37:27Z</cp:lastPrinted>
  <dcterms:created xsi:type="dcterms:W3CDTF">2019-04-11T06:28:08Z</dcterms:created>
  <dcterms:modified xsi:type="dcterms:W3CDTF">2019-04-11T07:40:51Z</dcterms:modified>
</cp:coreProperties>
</file>