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60" r:id="rId4"/>
    <p:sldId id="262" r:id="rId5"/>
    <p:sldId id="263" r:id="rId6"/>
    <p:sldId id="256"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343" autoAdjust="0"/>
  </p:normalViewPr>
  <p:slideViewPr>
    <p:cSldViewPr snapToGrid="0">
      <p:cViewPr varScale="1">
        <p:scale>
          <a:sx n="112" d="100"/>
          <a:sy n="112" d="100"/>
        </p:scale>
        <p:origin x="3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smtClean="0"/>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smtClean="0"/>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42A54C80-263E-416B-A8E0-580EDEADCBDC}"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067" y="411479"/>
            <a:ext cx="7766936" cy="1338943"/>
          </a:xfrm>
        </p:spPr>
        <p:txBody>
          <a:bodyPr/>
          <a:lstStyle/>
          <a:p>
            <a:pPr algn="l"/>
            <a:r>
              <a:rPr lang="de-DE" dirty="0" smtClean="0"/>
              <a:t>Stefanie Wimmer-</a:t>
            </a:r>
            <a:r>
              <a:rPr lang="de-DE" dirty="0" err="1" smtClean="0"/>
              <a:t>Birkmeier</a:t>
            </a:r>
            <a:endParaRPr lang="de-DE" dirty="0"/>
          </a:p>
        </p:txBody>
      </p:sp>
      <p:sp>
        <p:nvSpPr>
          <p:cNvPr id="3" name="Untertitel 2"/>
          <p:cNvSpPr>
            <a:spLocks noGrp="1"/>
          </p:cNvSpPr>
          <p:nvPr>
            <p:ph type="subTitle" idx="1"/>
          </p:nvPr>
        </p:nvSpPr>
        <p:spPr>
          <a:xfrm>
            <a:off x="981940" y="3215496"/>
            <a:ext cx="7766936" cy="3904488"/>
          </a:xfrm>
        </p:spPr>
        <p:txBody>
          <a:bodyPr>
            <a:normAutofit/>
          </a:bodyPr>
          <a:lstStyle/>
          <a:p>
            <a:pPr algn="l"/>
            <a:r>
              <a:rPr lang="de-DE" dirty="0"/>
              <a:t>Ich kenne GLL seit 2000, wo ich während meines Sonderpädagogikstudiums 3 Jahre in der WG in Großhadern gewohnt habe. </a:t>
            </a:r>
          </a:p>
          <a:p>
            <a:pPr algn="l"/>
            <a:r>
              <a:rPr lang="de-DE" dirty="0"/>
              <a:t>Seither habe ich schon viele Perspektivenwechsel bei GLL erlebt. So war ich 12 Jahre lang Leitung in der WG am Hart und arbeite seit 2018 im Ambulanten Dienst. Zusammen mit Kolleginnen habe ich die MAV 2011 mitinitiiert und würde mich über eine Wiederwahl freuen.</a:t>
            </a:r>
          </a:p>
        </p:txBody>
      </p:sp>
      <p:sp>
        <p:nvSpPr>
          <p:cNvPr id="4" name="Textfeld 3"/>
          <p:cNvSpPr txBox="1"/>
          <p:nvPr/>
        </p:nvSpPr>
        <p:spPr>
          <a:xfrm>
            <a:off x="5390535" y="832104"/>
            <a:ext cx="3113385" cy="369332"/>
          </a:xfrm>
          <a:prstGeom prst="rect">
            <a:avLst/>
          </a:prstGeom>
          <a:noFill/>
        </p:spPr>
        <p:txBody>
          <a:bodyPr wrap="square" rtlCol="0">
            <a:spAutoFit/>
          </a:bodyPr>
          <a:lstStyle/>
          <a:p>
            <a:endParaRPr lang="de-DE"/>
          </a:p>
        </p:txBody>
      </p:sp>
      <p:pic>
        <p:nvPicPr>
          <p:cNvPr id="6" name="Grafik 5" descr="C:\Users\Stefanie Wimmer\Desktop\Steffi\MAV\SteffiFotoMAV.jpg"/>
          <p:cNvPicPr/>
          <p:nvPr/>
        </p:nvPicPr>
        <p:blipFill rotWithShape="1">
          <a:blip r:embed="rId2" cstate="print">
            <a:extLst>
              <a:ext uri="{28A0092B-C50C-407E-A947-70E740481C1C}">
                <a14:useLocalDpi xmlns:a14="http://schemas.microsoft.com/office/drawing/2010/main" val="0"/>
              </a:ext>
            </a:extLst>
          </a:blip>
          <a:srcRect l="26509" t="9891" b="19022"/>
          <a:stretch/>
        </p:blipFill>
        <p:spPr bwMode="auto">
          <a:xfrm rot="5400000">
            <a:off x="7983655" y="590081"/>
            <a:ext cx="3391844" cy="253419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214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1940" y="531964"/>
            <a:ext cx="7766936" cy="1338943"/>
          </a:xfrm>
        </p:spPr>
        <p:txBody>
          <a:bodyPr/>
          <a:lstStyle/>
          <a:p>
            <a:pPr algn="l"/>
            <a:r>
              <a:rPr lang="de-DE" dirty="0" smtClean="0"/>
              <a:t>Eva Thalhammer</a:t>
            </a:r>
            <a:endParaRPr lang="de-DE" dirty="0"/>
          </a:p>
        </p:txBody>
      </p:sp>
      <p:sp>
        <p:nvSpPr>
          <p:cNvPr id="3" name="Untertitel 2"/>
          <p:cNvSpPr>
            <a:spLocks noGrp="1"/>
          </p:cNvSpPr>
          <p:nvPr>
            <p:ph type="subTitle" idx="1"/>
          </p:nvPr>
        </p:nvSpPr>
        <p:spPr>
          <a:xfrm>
            <a:off x="981940" y="3685758"/>
            <a:ext cx="7766936" cy="3904488"/>
          </a:xfrm>
        </p:spPr>
        <p:txBody>
          <a:bodyPr>
            <a:normAutofit/>
          </a:bodyPr>
          <a:lstStyle/>
          <a:p>
            <a:pPr algn="l"/>
            <a:r>
              <a:rPr lang="de-DE" dirty="0" smtClean="0"/>
              <a:t>Nach meinem Studium der Sonderpädagogik habe ich 1998 als Fachkraft in der integrativen Wohngemeinschaft Großhadern begonnen. Damals gab es bei GLL ‚nur‘ zwei </a:t>
            </a:r>
            <a:r>
              <a:rPr lang="de-DE" dirty="0" err="1" smtClean="0"/>
              <a:t>WG´s</a:t>
            </a:r>
            <a:r>
              <a:rPr lang="de-DE" dirty="0" smtClean="0"/>
              <a:t> und einen ambulanten Dienst. </a:t>
            </a:r>
          </a:p>
          <a:p>
            <a:pPr algn="l"/>
            <a:r>
              <a:rPr lang="de-DE" dirty="0" smtClean="0"/>
              <a:t>2006 wechselte ich dann in die damals neu gegründete Mehrgenerationen-WG Riem. </a:t>
            </a:r>
          </a:p>
          <a:p>
            <a:pPr algn="l"/>
            <a:r>
              <a:rPr lang="de-DE" dirty="0" smtClean="0"/>
              <a:t>Ich bin seit </a:t>
            </a:r>
            <a:r>
              <a:rPr lang="de-DE" smtClean="0"/>
              <a:t>2012 Mitglied der </a:t>
            </a:r>
            <a:r>
              <a:rPr lang="de-DE" dirty="0" smtClean="0"/>
              <a:t>MAV und würde diese Arbeit gerne fortsetzen.</a:t>
            </a:r>
          </a:p>
        </p:txBody>
      </p:sp>
      <p:sp>
        <p:nvSpPr>
          <p:cNvPr id="4" name="Textfeld 3"/>
          <p:cNvSpPr txBox="1"/>
          <p:nvPr/>
        </p:nvSpPr>
        <p:spPr>
          <a:xfrm>
            <a:off x="5390535" y="832104"/>
            <a:ext cx="3113385" cy="369332"/>
          </a:xfrm>
          <a:prstGeom prst="rect">
            <a:avLst/>
          </a:prstGeom>
          <a:noFill/>
        </p:spPr>
        <p:txBody>
          <a:bodyPr wrap="square" rtlCol="0">
            <a:spAutoFit/>
          </a:bodyPr>
          <a:lstStyle/>
          <a:p>
            <a:endParaRPr lang="de-DE"/>
          </a:p>
        </p:txBody>
      </p:sp>
      <p:pic>
        <p:nvPicPr>
          <p:cNvPr id="7" name="Grafik 6" descr="C:\Users\Stefanie Wimmer\Desktop\Steffi\MAV\bildEva.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8876" y="226755"/>
            <a:ext cx="2720313" cy="3459003"/>
          </a:xfrm>
          <a:prstGeom prst="rect">
            <a:avLst/>
          </a:prstGeom>
          <a:noFill/>
          <a:ln>
            <a:noFill/>
          </a:ln>
        </p:spPr>
      </p:pic>
    </p:spTree>
    <p:extLst>
      <p:ext uri="{BB962C8B-B14F-4D97-AF65-F5344CB8AC3E}">
        <p14:creationId xmlns:p14="http://schemas.microsoft.com/office/powerpoint/2010/main" val="312585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81940" y="531964"/>
            <a:ext cx="7766936" cy="1338943"/>
          </a:xfrm>
        </p:spPr>
        <p:txBody>
          <a:bodyPr/>
          <a:lstStyle/>
          <a:p>
            <a:pPr algn="l"/>
            <a:r>
              <a:rPr lang="de-DE" dirty="0" smtClean="0"/>
              <a:t>Daniela Edele</a:t>
            </a:r>
            <a:endParaRPr lang="de-DE" dirty="0"/>
          </a:p>
        </p:txBody>
      </p:sp>
      <p:sp>
        <p:nvSpPr>
          <p:cNvPr id="3" name="Untertitel 2"/>
          <p:cNvSpPr>
            <a:spLocks noGrp="1"/>
          </p:cNvSpPr>
          <p:nvPr>
            <p:ph type="subTitle" idx="1"/>
          </p:nvPr>
        </p:nvSpPr>
        <p:spPr>
          <a:xfrm>
            <a:off x="981940" y="3685758"/>
            <a:ext cx="7766936" cy="3904488"/>
          </a:xfrm>
        </p:spPr>
        <p:txBody>
          <a:bodyPr>
            <a:normAutofit/>
          </a:bodyPr>
          <a:lstStyle/>
          <a:p>
            <a:pPr algn="l"/>
            <a:r>
              <a:rPr lang="de-DE" dirty="0" smtClean="0"/>
              <a:t>Mein </a:t>
            </a:r>
            <a:r>
              <a:rPr lang="de-DE" dirty="0"/>
              <a:t>ursprünglicher Beruf ist Übersetzerin, doch nachdem ich meine beiden Kinder bekommen hatte, habe ich nach anderen Aufgaben gesucht. </a:t>
            </a:r>
            <a:endParaRPr lang="de-DE" dirty="0" smtClean="0"/>
          </a:p>
          <a:p>
            <a:pPr algn="l"/>
            <a:r>
              <a:rPr lang="de-DE" dirty="0" smtClean="0"/>
              <a:t>Zuerst </a:t>
            </a:r>
            <a:r>
              <a:rPr lang="de-DE" dirty="0"/>
              <a:t>habe ich in der Verwaltung von GLL gearbeitet, inzwischen habe ich sehr viel Freude an der Arbeit mit den verschiedenen Menschen mit </a:t>
            </a:r>
            <a:r>
              <a:rPr lang="de-DE" dirty="0" smtClean="0"/>
              <a:t>Einschränkungen.</a:t>
            </a:r>
          </a:p>
          <a:p>
            <a:pPr algn="l"/>
            <a:r>
              <a:rPr lang="de-DE" dirty="0" smtClean="0"/>
              <a:t>Über eine Wiederwahl würde ich mich sehr freuen.</a:t>
            </a:r>
          </a:p>
        </p:txBody>
      </p:sp>
      <p:sp>
        <p:nvSpPr>
          <p:cNvPr id="4" name="Textfeld 3"/>
          <p:cNvSpPr txBox="1"/>
          <p:nvPr/>
        </p:nvSpPr>
        <p:spPr>
          <a:xfrm>
            <a:off x="5390535" y="832104"/>
            <a:ext cx="3113385" cy="369332"/>
          </a:xfrm>
          <a:prstGeom prst="rect">
            <a:avLst/>
          </a:prstGeom>
          <a:noFill/>
        </p:spPr>
        <p:txBody>
          <a:bodyPr wrap="square" rtlCol="0">
            <a:spAutoFit/>
          </a:bodyPr>
          <a:lstStyle/>
          <a:p>
            <a:endParaRPr lang="de-DE"/>
          </a:p>
        </p:txBody>
      </p:sp>
      <p:pic>
        <p:nvPicPr>
          <p:cNvPr id="6" name="Grafik 5" descr="C:\Users\Stefanie Wimmer\Desktop\Steffi\MAV\Foto Daniela.jpg"/>
          <p:cNvPicPr/>
          <p:nvPr/>
        </p:nvPicPr>
        <p:blipFill rotWithShape="1">
          <a:blip r:embed="rId2" cstate="print">
            <a:extLst>
              <a:ext uri="{28A0092B-C50C-407E-A947-70E740481C1C}">
                <a14:useLocalDpi xmlns:a14="http://schemas.microsoft.com/office/drawing/2010/main" val="0"/>
              </a:ext>
            </a:extLst>
          </a:blip>
          <a:srcRect l="15899" r="8957"/>
          <a:stretch/>
        </p:blipFill>
        <p:spPr bwMode="auto">
          <a:xfrm>
            <a:off x="8162072" y="531964"/>
            <a:ext cx="2405779" cy="285131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1525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067" y="411480"/>
            <a:ext cx="7766936" cy="676656"/>
          </a:xfrm>
        </p:spPr>
        <p:txBody>
          <a:bodyPr/>
          <a:lstStyle/>
          <a:p>
            <a:pPr algn="l"/>
            <a:r>
              <a:rPr lang="de-DE" dirty="0" smtClean="0"/>
              <a:t>Jacob Förster</a:t>
            </a:r>
            <a:endParaRPr lang="de-DE" dirty="0"/>
          </a:p>
        </p:txBody>
      </p:sp>
      <p:sp>
        <p:nvSpPr>
          <p:cNvPr id="3" name="Untertitel 2"/>
          <p:cNvSpPr>
            <a:spLocks noGrp="1"/>
          </p:cNvSpPr>
          <p:nvPr>
            <p:ph type="subTitle" idx="1"/>
          </p:nvPr>
        </p:nvSpPr>
        <p:spPr>
          <a:xfrm>
            <a:off x="995003" y="2679192"/>
            <a:ext cx="7766936" cy="3904488"/>
          </a:xfrm>
        </p:spPr>
        <p:txBody>
          <a:bodyPr>
            <a:normAutofit/>
          </a:bodyPr>
          <a:lstStyle/>
          <a:p>
            <a:pPr algn="l"/>
            <a:r>
              <a:rPr lang="de-DE" dirty="0" smtClean="0"/>
              <a:t>Ich kenne GLL nun schon sehr lange, als Kind eines ehemaligen Mitbewohners der WG Neuhausen, als studentischer Mitbewohner der WG Großhadern und nun als WG Leitung der WG am Hart.  </a:t>
            </a:r>
          </a:p>
          <a:p>
            <a:pPr algn="l"/>
            <a:r>
              <a:rPr lang="de-DE" dirty="0" smtClean="0"/>
              <a:t>In meiner Freizeit unternehme ich gerne längere Wanderungen und bin auch sonst sportlich aktiv. </a:t>
            </a:r>
          </a:p>
          <a:p>
            <a:pPr algn="l"/>
            <a:r>
              <a:rPr lang="de-DE" dirty="0" smtClean="0"/>
              <a:t>Da mein Interesse an der Arbeit im Verein noch nicht gestillt ist, würde ich mich über eine Mitarbeit in der MAV freuen.</a:t>
            </a:r>
          </a:p>
          <a:p>
            <a:pPr algn="l"/>
            <a:endParaRPr lang="de-DE" dirty="0"/>
          </a:p>
        </p:txBody>
      </p:sp>
      <p:sp>
        <p:nvSpPr>
          <p:cNvPr id="4" name="Textfeld 3"/>
          <p:cNvSpPr txBox="1"/>
          <p:nvPr/>
        </p:nvSpPr>
        <p:spPr>
          <a:xfrm>
            <a:off x="5390535" y="832104"/>
            <a:ext cx="3113385" cy="369332"/>
          </a:xfrm>
          <a:prstGeom prst="rect">
            <a:avLst/>
          </a:prstGeom>
          <a:noFill/>
        </p:spPr>
        <p:txBody>
          <a:bodyPr wrap="square" rtlCol="0">
            <a:spAutoFit/>
          </a:bodyPr>
          <a:lstStyle/>
          <a:p>
            <a:endParaRPr lang="de-DE"/>
          </a:p>
        </p:txBody>
      </p:sp>
      <p:pic>
        <p:nvPicPr>
          <p:cNvPr id="1026" name="Picture 2" descr="48620144423943682629267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575" y="23735"/>
            <a:ext cx="3205415" cy="423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95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067" y="411480"/>
            <a:ext cx="7766936" cy="676656"/>
          </a:xfrm>
        </p:spPr>
        <p:txBody>
          <a:bodyPr/>
          <a:lstStyle/>
          <a:p>
            <a:pPr algn="l"/>
            <a:r>
              <a:rPr lang="de-DE" dirty="0" smtClean="0"/>
              <a:t>Vanessa </a:t>
            </a:r>
            <a:r>
              <a:rPr lang="de-DE" smtClean="0"/>
              <a:t>Lubini</a:t>
            </a:r>
            <a:endParaRPr lang="de-DE" dirty="0"/>
          </a:p>
        </p:txBody>
      </p:sp>
      <p:sp>
        <p:nvSpPr>
          <p:cNvPr id="3" name="Untertitel 2"/>
          <p:cNvSpPr>
            <a:spLocks noGrp="1"/>
          </p:cNvSpPr>
          <p:nvPr>
            <p:ph type="subTitle" idx="1"/>
          </p:nvPr>
        </p:nvSpPr>
        <p:spPr>
          <a:xfrm>
            <a:off x="995003" y="2168434"/>
            <a:ext cx="7766936" cy="4415246"/>
          </a:xfrm>
        </p:spPr>
        <p:txBody>
          <a:bodyPr>
            <a:normAutofit/>
          </a:bodyPr>
          <a:lstStyle/>
          <a:p>
            <a:pPr algn="l"/>
            <a:r>
              <a:rPr lang="de-DE" dirty="0" smtClean="0"/>
              <a:t>Ich </a:t>
            </a:r>
            <a:r>
              <a:rPr lang="de-DE" dirty="0"/>
              <a:t>bin Sozialpädagogin und habe (vor einer gefühlten Ewigkeit) im Ambulanten Dienst von Gemeinsam Leben Lernen begonnen. Danach war ich 6 Jahre im integrativen Wohnprojekt Domagkpark tätig. Seit </a:t>
            </a:r>
            <a:r>
              <a:rPr lang="de-DE" dirty="0" smtClean="0"/>
              <a:t>kurzem </a:t>
            </a:r>
            <a:r>
              <a:rPr lang="de-DE" dirty="0"/>
              <a:t>arbeite ich in der Haus-und Hofgemeinschaft Ludwigsfeld und beim </a:t>
            </a:r>
            <a:r>
              <a:rPr lang="de-DE" dirty="0" smtClean="0"/>
              <a:t>neuesten </a:t>
            </a:r>
            <a:r>
              <a:rPr lang="de-DE" dirty="0"/>
              <a:t>GLL Projekt, den </a:t>
            </a:r>
            <a:r>
              <a:rPr lang="de-DE" dirty="0" err="1"/>
              <a:t>Kunst.begegnungen</a:t>
            </a:r>
            <a:r>
              <a:rPr lang="de-DE" dirty="0"/>
              <a:t>.</a:t>
            </a:r>
          </a:p>
          <a:p>
            <a:pPr algn="l"/>
            <a:r>
              <a:rPr lang="de-DE" dirty="0"/>
              <a:t>GLL hat, neben meiner Haltung Menschen und der Welt </a:t>
            </a:r>
            <a:r>
              <a:rPr lang="de-DE" dirty="0" smtClean="0"/>
              <a:t>gegenüber, </a:t>
            </a:r>
            <a:r>
              <a:rPr lang="de-DE" dirty="0"/>
              <a:t>auch großen Einfluss auf meinen Musikgeschmack gehabt. Ich bin jetzt Udo Jürgens Fan.</a:t>
            </a:r>
          </a:p>
          <a:p>
            <a:pPr algn="l"/>
            <a:r>
              <a:rPr lang="de-DE" dirty="0"/>
              <a:t> </a:t>
            </a:r>
          </a:p>
          <a:p>
            <a:pPr algn="l"/>
            <a:r>
              <a:rPr lang="de-DE" dirty="0"/>
              <a:t>Ich bewerbe mich hier sozusagen auf die Ersatzbank der MAV, und würde bei Personalmangel (zum Beispiel wegen Kündigung etc.) einspringen.</a:t>
            </a:r>
          </a:p>
          <a:p>
            <a:pPr algn="l"/>
            <a:endParaRPr lang="de-DE" dirty="0"/>
          </a:p>
        </p:txBody>
      </p:sp>
      <p:sp>
        <p:nvSpPr>
          <p:cNvPr id="4" name="Textfeld 3"/>
          <p:cNvSpPr txBox="1"/>
          <p:nvPr/>
        </p:nvSpPr>
        <p:spPr>
          <a:xfrm>
            <a:off x="5390535" y="832104"/>
            <a:ext cx="3113385" cy="369332"/>
          </a:xfrm>
          <a:prstGeom prst="rect">
            <a:avLst/>
          </a:prstGeom>
          <a:noFill/>
        </p:spPr>
        <p:txBody>
          <a:bodyPr wrap="square" rtlCol="0">
            <a:spAutoFit/>
          </a:bodyPr>
          <a:lstStyle/>
          <a:p>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760" y="0"/>
            <a:ext cx="2432945" cy="4327398"/>
          </a:xfrm>
          <a:prstGeom prst="rect">
            <a:avLst/>
          </a:prstGeom>
        </p:spPr>
      </p:pic>
    </p:spTree>
    <p:extLst>
      <p:ext uri="{BB962C8B-B14F-4D97-AF65-F5344CB8AC3E}">
        <p14:creationId xmlns:p14="http://schemas.microsoft.com/office/powerpoint/2010/main" val="319792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7067" y="411480"/>
            <a:ext cx="7766936" cy="676656"/>
          </a:xfrm>
        </p:spPr>
        <p:txBody>
          <a:bodyPr/>
          <a:lstStyle/>
          <a:p>
            <a:pPr algn="l"/>
            <a:r>
              <a:rPr lang="de-DE" dirty="0" smtClean="0"/>
              <a:t>Gabi Weiß</a:t>
            </a:r>
            <a:endParaRPr lang="de-DE" dirty="0"/>
          </a:p>
        </p:txBody>
      </p:sp>
      <p:sp>
        <p:nvSpPr>
          <p:cNvPr id="3" name="Untertitel 2"/>
          <p:cNvSpPr>
            <a:spLocks noGrp="1"/>
          </p:cNvSpPr>
          <p:nvPr>
            <p:ph type="subTitle" idx="1"/>
          </p:nvPr>
        </p:nvSpPr>
        <p:spPr>
          <a:xfrm>
            <a:off x="995003" y="2679192"/>
            <a:ext cx="7766936" cy="3904488"/>
          </a:xfrm>
        </p:spPr>
        <p:txBody>
          <a:bodyPr>
            <a:normAutofit/>
          </a:bodyPr>
          <a:lstStyle/>
          <a:p>
            <a:pPr algn="l"/>
            <a:r>
              <a:rPr lang="de-DE" dirty="0"/>
              <a:t>Ich bin gelernte Bankkauffrau, in diesem Beruf habe ich sieben Jahre gearbeitet. Nach der Erziehungszeit für meine inzwischen erwachsenen Kinder bin ich nach einigen anderen Stationen bei GLL gelandet und habe hier das Gefühl, angekommen zu sein</a:t>
            </a:r>
            <a:r>
              <a:rPr lang="de-DE" dirty="0" smtClean="0"/>
              <a:t>. </a:t>
            </a:r>
          </a:p>
          <a:p>
            <a:pPr algn="l"/>
            <a:r>
              <a:rPr lang="de-DE" dirty="0" smtClean="0"/>
              <a:t>Ich </a:t>
            </a:r>
            <a:r>
              <a:rPr lang="de-DE" dirty="0"/>
              <a:t>bin vielseitig interessiert. In meiner Freizeit beschäftige ich mich mit allen möglichen Gesundheitsthemen, außerdem ist (klassischer) Gesang mein zweites Standbein</a:t>
            </a:r>
            <a:r>
              <a:rPr lang="de-DE" dirty="0" smtClean="0"/>
              <a:t>.</a:t>
            </a:r>
          </a:p>
          <a:p>
            <a:pPr algn="l"/>
            <a:r>
              <a:rPr lang="de-DE" dirty="0" smtClean="0"/>
              <a:t>Die Arbeit bei der MAV macht mir viel Freude, daher würde ich mich über eine weitere MAV-Periode sehr freuen.</a:t>
            </a:r>
          </a:p>
          <a:p>
            <a:pPr algn="l"/>
            <a:endParaRPr lang="de-DE" dirty="0"/>
          </a:p>
        </p:txBody>
      </p:sp>
      <p:sp>
        <p:nvSpPr>
          <p:cNvPr id="4" name="Textfeld 3"/>
          <p:cNvSpPr txBox="1"/>
          <p:nvPr/>
        </p:nvSpPr>
        <p:spPr>
          <a:xfrm>
            <a:off x="5390535" y="832104"/>
            <a:ext cx="3113385" cy="369332"/>
          </a:xfrm>
          <a:prstGeom prst="rect">
            <a:avLst/>
          </a:prstGeom>
          <a:noFill/>
        </p:spPr>
        <p:txBody>
          <a:bodyPr wrap="square" rtlCol="0">
            <a:spAutoFit/>
          </a:bodyPr>
          <a:lstStyle/>
          <a:p>
            <a:endParaRPr lang="de-DE"/>
          </a:p>
        </p:txBody>
      </p:sp>
      <p:pic>
        <p:nvPicPr>
          <p:cNvPr id="5" name="Grafik 4" descr="C:\Users\Stefanie Wimmer\AppData\Local\Microsoft\Windows\INetCache\Content.Outlook\WAWBD1O3\Bild-0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8944" y="242352"/>
            <a:ext cx="2048541" cy="2892734"/>
          </a:xfrm>
          <a:prstGeom prst="rect">
            <a:avLst/>
          </a:prstGeom>
          <a:noFill/>
          <a:ln>
            <a:noFill/>
          </a:ln>
        </p:spPr>
      </p:pic>
    </p:spTree>
    <p:extLst>
      <p:ext uri="{BB962C8B-B14F-4D97-AF65-F5344CB8AC3E}">
        <p14:creationId xmlns:p14="http://schemas.microsoft.com/office/powerpoint/2010/main" val="222217356"/>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431</Words>
  <Application>Microsoft Office PowerPoint</Application>
  <PresentationFormat>Breitbild</PresentationFormat>
  <Paragraphs>24</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Trebuchet MS</vt:lpstr>
      <vt:lpstr>Wingdings 3</vt:lpstr>
      <vt:lpstr>Facette</vt:lpstr>
      <vt:lpstr>Stefanie Wimmer-Birkmeier</vt:lpstr>
      <vt:lpstr>Eva Thalhammer</vt:lpstr>
      <vt:lpstr>Daniela Edele</vt:lpstr>
      <vt:lpstr>Jacob Förster</vt:lpstr>
      <vt:lpstr>Vanessa Lubini</vt:lpstr>
      <vt:lpstr>Gabi Weiß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Gabi Weiß</dc:title>
  <dc:creator>Gabriele Weiß</dc:creator>
  <cp:lastModifiedBy>Chistoph.Bernet</cp:lastModifiedBy>
  <cp:revision>12</cp:revision>
  <dcterms:created xsi:type="dcterms:W3CDTF">2022-01-05T08:33:05Z</dcterms:created>
  <dcterms:modified xsi:type="dcterms:W3CDTF">2022-01-31T06:28:57Z</dcterms:modified>
</cp:coreProperties>
</file>